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67" r:id="rId4"/>
    <p:sldId id="268" r:id="rId5"/>
    <p:sldId id="269" r:id="rId6"/>
    <p:sldId id="272" r:id="rId7"/>
    <p:sldId id="273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B4D"/>
    <a:srgbClr val="130755"/>
    <a:srgbClr val="726B99"/>
    <a:srgbClr val="130754"/>
    <a:srgbClr val="FFD640"/>
    <a:srgbClr val="FFCA42"/>
    <a:srgbClr val="279EC8"/>
    <a:srgbClr val="FF4A4A"/>
    <a:srgbClr val="4786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>
        <p:scale>
          <a:sx n="66" d="100"/>
          <a:sy n="66" d="100"/>
        </p:scale>
        <p:origin x="1944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C2761-B06B-90D4-BDCA-8F43DFA09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57F7E-1639-9D80-0ED8-AFE1C936D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9EA8B-6E6F-730D-FF38-5963AF73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DC4A5-26F1-32FA-313B-F0E6395B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EB655-BC9C-1642-C878-C1B8E9C7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4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0351A-E373-085B-5A42-3C8E5452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202CC-1D96-C370-51CE-11E49EFBC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C6B41-DD70-6B28-F738-3E155D67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AB812-631D-F8BF-7493-6B12390E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1B70E-3A63-44B8-37EC-3D8FBFBF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4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4FADA7-786B-96D7-7937-FE2B6ED57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CAD152-94B3-6588-7C8C-BCAB0B346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11DD2-C539-EF4C-B56F-77ACF0C1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68E6E-45C5-96B4-9D88-900615A7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94776-3850-78B9-20C7-518FE115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9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63DDE-3ABE-BFB6-D1BD-AF3BBA35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4E1E2A-64DC-CF47-6AA3-9A2DE5476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FD406-C3DA-52D7-9195-DED3394F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6B231-FF74-C1A3-A31A-E50E4166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2A58B-045F-C2A9-DE73-2D5BA6BE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0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E5CC3-5F2F-05E3-583F-DC2D3D01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07BA3-B013-2130-0C0D-24DF42039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B1D76-62FD-2A08-E537-15039435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A217D-DDBC-1CDD-1065-B7B65139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A5F5B-1F75-6FD0-5164-B6F0F5FC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7D1C6-8740-ED3F-CE69-AADAE408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E8A18-B3E4-28D3-B6FA-CBD09EFFD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6F587C-7916-5113-B6B1-2656FC19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45C9E-5F25-7D28-8E10-E538208D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461D05-272E-6A13-041C-2B8E909D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101CEE-CEC6-3019-75AA-E759D59A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1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A2BEB-9D97-0C99-984F-6E903182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01DBA-4B9F-F9EB-EC71-2DBE4633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C7D66-EE09-7BDF-EBFA-80381C0F9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79C097-FAB6-607F-8560-1F02E076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ACA0C2-C206-C211-4ACA-4EDDB889B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760864-E5F3-1F56-15E4-BCE4C7B3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760420-B77C-9C3E-8AF4-BE22A5B1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53DE19-9917-3A16-6496-5CF7EEAF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0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44BA2-5DD8-D1E3-C2C4-B8A90D18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14AEA6-CDEF-1BEC-9F51-964A5B18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6CF48C-C5E2-C07E-C57B-87AB7DC1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4A76D-AC2F-783F-F848-5F3052B3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8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F264A-5D8D-219D-04B5-BBCB9618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28A54-5F2C-D922-7C4D-485220ED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3296C-3479-7157-DA04-B9847CA4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8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AF829-4D2B-6721-C0AD-889F158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C72E2-B434-0334-BA94-356DEFC35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B905A9-EE65-CAF7-CB46-3CC0C97C6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71F770-5C57-BC25-AC4E-D5AED2D1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638C8-3715-D9F4-3059-06B88F43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22E70-9134-EB6D-30CC-467BAE96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8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5762D-E4D7-AE24-0246-B00E57BC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D6A5EA-1D31-FC38-AEE4-F4F430206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BD92C8-9D79-EACA-18D1-161F7D671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8FA215-6E6A-B424-DFA2-E2A636B5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45656-D166-955D-F108-0BEAB446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F49DA3-23FE-020F-6DD0-07E0974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6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73D48F-183E-D946-F707-D433E9E6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B5343-04AE-AA9A-585F-E4F33139F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59B74-C50C-B0C2-52EE-E63382CBF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837891-672C-4DC3-9F48-49937C761823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2C39A-7599-CFD9-4410-B7F3BEBD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70867-F8CA-8721-D680-FA7BA4224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0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원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DCAE49-0361-9724-3E9D-F631D4E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860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0650F5-7CC0-E949-B502-D79B8214213E}"/>
              </a:ext>
            </a:extLst>
          </p:cNvPr>
          <p:cNvSpPr/>
          <p:nvPr/>
        </p:nvSpPr>
        <p:spPr>
          <a:xfrm>
            <a:off x="2137331" y="4465216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분석기사 작업 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유형 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예제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- 1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FD985-2AD1-59CE-014B-2C5EEDC78045}"/>
              </a:ext>
            </a:extLst>
          </p:cNvPr>
          <p:cNvSpPr txBox="1"/>
          <p:nvPr/>
        </p:nvSpPr>
        <p:spPr>
          <a:xfrm>
            <a:off x="83126" y="1264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4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String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주요 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21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List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인덱싱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슬라이싱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98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List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84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Tuples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4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Dictionary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32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IF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조건문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82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For Loop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반복문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77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While Loop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반복문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1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정의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6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DCAE49-0361-9724-3E9D-F631D4E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860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0650F5-7CC0-E949-B502-D79B8214213E}"/>
              </a:ext>
            </a:extLst>
          </p:cNvPr>
          <p:cNvSpPr/>
          <p:nvPr/>
        </p:nvSpPr>
        <p:spPr>
          <a:xfrm>
            <a:off x="2137331" y="4465216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분석기사 작업 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유형 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예제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- 2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FD985-2AD1-59CE-014B-2C5EEDC78045}"/>
              </a:ext>
            </a:extLst>
          </p:cNvPr>
          <p:cNvSpPr txBox="1"/>
          <p:nvPr/>
        </p:nvSpPr>
        <p:spPr>
          <a:xfrm>
            <a:off x="83126" y="1264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9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pandas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93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Series,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DataFrame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0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 입출력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(I/O)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en-US" altLang="ko-KR" sz="4000" dirty="0">
                <a:solidFill>
                  <a:srgbClr val="FFDB4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‘loc’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활용한 행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 추출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86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describe(), rename(),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value_counts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08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사칙연산 및 연산자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15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String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인덱싱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슬라이싱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8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176</Words>
  <Application>Microsoft Office PowerPoint</Application>
  <PresentationFormat>와이드스크린</PresentationFormat>
  <Paragraphs>38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KoPubWorld돋움체 Bold</vt:lpstr>
      <vt:lpstr>맑은 고딕</vt:lpstr>
      <vt:lpstr>Arial</vt:lpstr>
      <vt:lpstr>Consolas</vt:lpstr>
      <vt:lpstr>Dreaming Outloud Script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Evan</dc:creator>
  <cp:lastModifiedBy>Evan</cp:lastModifiedBy>
  <cp:revision>19</cp:revision>
  <dcterms:created xsi:type="dcterms:W3CDTF">2023-11-25T12:02:23Z</dcterms:created>
  <dcterms:modified xsi:type="dcterms:W3CDTF">2023-11-29T08:28:46Z</dcterms:modified>
</cp:coreProperties>
</file>